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5" r:id="rId4"/>
    <p:sldId id="266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97136C-02C4-4881-9EB0-0BA728B72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6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16D7D76-DE26-4707-9D7A-737D3D456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2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FDC51C8-780F-492D-8843-DC7D4809B96A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B0CDA86-6106-48A4-A698-EEC19151903B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B2CB648-5991-4F5B-AF6A-83D6404D7B5C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458E7D3-02FE-41CE-B608-58B32ED61D4B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550682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300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7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進深，進深，進入耶穌大愛，每日更進深；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Deeper, deeper in the love of Jesus  daily let me go;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登高，登高，在主智慧學校經歷主恩深。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700" dirty="0"/>
              <a:t>Higher, higher in the school of wisdom, more of grace to know.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求主助我進深！我願登峰造極！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deeper yet, I pray, and higher every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使我悟性更新，領我進入真理。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wiser, blessed Lord, in Thy precious, holy Word.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H273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進深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進深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DEEPER, DEPPER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進深，進深，藉著全能聖靈，不斷的進深；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Deeper, deeper! Blessed Holy Spirit, take me deeper still,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直到生命消逝在基督裡，溶於祂旨意。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my life is wholly lost in Jesus, and His perfect will.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求主助我進深！我願登峰造極！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deeper yet, I pray, and higher every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使我悟性更新，領我進入真理。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wiser, blessed Lord, in Thy precious, holy Word.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進深，進深，雖經艱難試煉，仍不斷進深；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Deeper, deeper! </a:t>
            </a:r>
            <a:r>
              <a:rPr lang="en-US" altLang="zh-TW" sz="2800" dirty="0" err="1"/>
              <a:t>Tho</a:t>
            </a:r>
            <a:r>
              <a:rPr lang="en-US" altLang="zh-TW" sz="2800" dirty="0"/>
              <a:t>’ it cost hard trials, deeper let me go!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根深蒂固在主神聖愛中，結果好收成。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Rooted in the holy love of Jesus, let me fruitful grow.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求主助我進深！我願登峰造極！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deeper yet, I pray, and higher every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使我悟性更新，領我進入真理。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wiser, blessed Lord, in Thy precious, holy Word.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進深，登高，每日活在主裡，直到爭戰過；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Deeper, higher, every  day in Jesus, till all conflict past,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靠主得勝，長成基督形像，豐富進天國。</a:t>
            </a:r>
            <a:r>
              <a:rPr lang="en-US" altLang="zh-TW" sz="2800" dirty="0"/>
              <a:t> </a:t>
            </a:r>
            <a:endParaRPr lang="zh-TW" altLang="en-US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Finds me </a:t>
            </a:r>
            <a:r>
              <a:rPr lang="en-US" altLang="zh-TW" sz="2800" dirty="0" err="1"/>
              <a:t>conqu’ror</a:t>
            </a:r>
            <a:r>
              <a:rPr lang="en-US" altLang="zh-TW" sz="2800" dirty="0"/>
              <a:t>, and in His own image, perfected at last.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求主助我進深！我願登峰造極！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deeper yet, I pray, and higher every day,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使我悟性更新，領我進入真理。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wiser, blessed Lord, in Thy precious, holy Word.</a:t>
            </a:r>
            <a:endParaRPr lang="zh-TW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2302</TotalTime>
  <Words>429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H273  進深，進深  DEEPER, DEPPER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2017-08-05T13:52:39Z</dcterms:modified>
</cp:coreProperties>
</file>